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4" r:id="rId1"/>
  </p:sldMasterIdLst>
  <p:notesMasterIdLst>
    <p:notesMasterId r:id="rId61"/>
  </p:notesMasterIdLst>
  <p:sldIdLst>
    <p:sldId id="256" r:id="rId2"/>
    <p:sldId id="380" r:id="rId3"/>
    <p:sldId id="381" r:id="rId4"/>
    <p:sldId id="382" r:id="rId5"/>
    <p:sldId id="383" r:id="rId6"/>
    <p:sldId id="384" r:id="rId7"/>
    <p:sldId id="385" r:id="rId8"/>
    <p:sldId id="386" r:id="rId9"/>
    <p:sldId id="387" r:id="rId10"/>
    <p:sldId id="388" r:id="rId11"/>
    <p:sldId id="389" r:id="rId12"/>
    <p:sldId id="390" r:id="rId13"/>
    <p:sldId id="398" r:id="rId14"/>
    <p:sldId id="391" r:id="rId15"/>
    <p:sldId id="392" r:id="rId16"/>
    <p:sldId id="393" r:id="rId17"/>
    <p:sldId id="394" r:id="rId18"/>
    <p:sldId id="395" r:id="rId19"/>
    <p:sldId id="396" r:id="rId20"/>
    <p:sldId id="433" r:id="rId21"/>
    <p:sldId id="397" r:id="rId22"/>
    <p:sldId id="435" r:id="rId23"/>
    <p:sldId id="437" r:id="rId24"/>
    <p:sldId id="439" r:id="rId25"/>
    <p:sldId id="441" r:id="rId26"/>
    <p:sldId id="406" r:id="rId27"/>
    <p:sldId id="407" r:id="rId28"/>
    <p:sldId id="408" r:id="rId29"/>
    <p:sldId id="409" r:id="rId30"/>
    <p:sldId id="410" r:id="rId31"/>
    <p:sldId id="443" r:id="rId32"/>
    <p:sldId id="399" r:id="rId33"/>
    <p:sldId id="400" r:id="rId34"/>
    <p:sldId id="413" r:id="rId35"/>
    <p:sldId id="414" r:id="rId36"/>
    <p:sldId id="401" r:id="rId37"/>
    <p:sldId id="402" r:id="rId38"/>
    <p:sldId id="403" r:id="rId39"/>
    <p:sldId id="404" r:id="rId40"/>
    <p:sldId id="415" r:id="rId41"/>
    <p:sldId id="405" r:id="rId42"/>
    <p:sldId id="416" r:id="rId43"/>
    <p:sldId id="418" r:id="rId44"/>
    <p:sldId id="417" r:id="rId45"/>
    <p:sldId id="419" r:id="rId46"/>
    <p:sldId id="420" r:id="rId47"/>
    <p:sldId id="421" r:id="rId48"/>
    <p:sldId id="422" r:id="rId49"/>
    <p:sldId id="423" r:id="rId50"/>
    <p:sldId id="424" r:id="rId51"/>
    <p:sldId id="425" r:id="rId52"/>
    <p:sldId id="426" r:id="rId53"/>
    <p:sldId id="427" r:id="rId54"/>
    <p:sldId id="428" r:id="rId55"/>
    <p:sldId id="429" r:id="rId56"/>
    <p:sldId id="430" r:id="rId57"/>
    <p:sldId id="431" r:id="rId58"/>
    <p:sldId id="432" r:id="rId59"/>
    <p:sldId id="379" r:id="rId60"/>
  </p:sldIdLst>
  <p:sldSz cx="9144000" cy="5715000" type="screen16x1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180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83AC6"/>
    <a:srgbClr val="66BA74"/>
    <a:srgbClr val="1937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8A110D6-4A37-9C5A-790B-1E3DFD39F1D2}" v="15" dt="2024-02-05T06:59:36.154"/>
  </p1510:revLst>
</p1510:revInfo>
</file>

<file path=ppt/tableStyles.xml><?xml version="1.0" encoding="utf-8"?>
<a:tblStyleLst xmlns:a="http://schemas.openxmlformats.org/drawingml/2006/main" def="{69CE5A3F-FDA1-46C1-9C48-705AF0E73451}">
  <a:tblStyle styleId="{69CE5A3F-FDA1-46C1-9C48-705AF0E7345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34" autoAdjust="0"/>
    <p:restoredTop sz="53381" autoAdjust="0"/>
  </p:normalViewPr>
  <p:slideViewPr>
    <p:cSldViewPr snapToGrid="0">
      <p:cViewPr varScale="1">
        <p:scale>
          <a:sx n="88" d="100"/>
          <a:sy n="88" d="100"/>
        </p:scale>
        <p:origin x="858" y="78"/>
      </p:cViewPr>
      <p:guideLst>
        <p:guide orient="horz" pos="2160"/>
        <p:guide pos="2880"/>
        <p:guide orient="horz" pos="180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6" d="100"/>
          <a:sy n="56" d="100"/>
        </p:scale>
        <p:origin x="-2826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microsoft.com/office/2015/10/relationships/revisionInfo" Target="revisionInfo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62076976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82c9a838b7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82c9a838b7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053402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87505"/>
            <a:ext cx="7543800" cy="2161646"/>
          </a:xfrm>
        </p:spPr>
        <p:txBody>
          <a:bodyPr anchor="b"/>
          <a:lstStyle>
            <a:lvl1pPr>
              <a:defRPr sz="6400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810000"/>
            <a:ext cx="6461760" cy="889000"/>
          </a:xfrm>
        </p:spPr>
        <p:txBody>
          <a:bodyPr anchor="t">
            <a:normAutofit/>
          </a:bodyPr>
          <a:lstStyle>
            <a:lvl1pPr marL="0" indent="0" algn="l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1pPr>
            <a:lvl2pPr marL="4448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89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344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7792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240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668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137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5585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F466F-BDA4-4F18-9C7B-FF0A9A1B0E80}" type="datetime1">
              <a:rPr lang="en-US" smtClean="0"/>
              <a:pPr/>
              <a:t>2/12/2024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/>
          </a:p>
        </p:txBody>
      </p:sp>
    </p:spTree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FB4290-6522-4139-852E-05BD9E7F0D2E}" type="datetime1">
              <a:rPr lang="en-US" smtClean="0"/>
              <a:pPr/>
              <a:t>2/12/2024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/>
          </a:p>
        </p:txBody>
      </p:sp>
    </p:spTree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28872"/>
            <a:ext cx="1752600" cy="4876271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28872"/>
            <a:ext cx="6019800" cy="487627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955F9-81EA-47C5-8059-9E5C2B437C70}" type="datetime1">
              <a:rPr lang="en-US" smtClean="0"/>
              <a:pPr/>
              <a:t>2/12/2024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/>
          </a:p>
        </p:txBody>
      </p:sp>
    </p:spTree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EF607B-A47E-422C-9BEF-122CCDB7C526}" type="datetime1">
              <a:rPr lang="en-US" smtClean="0"/>
              <a:pPr/>
              <a:t>2/12/2024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/>
          </a:p>
        </p:txBody>
      </p:sp>
    </p:spTree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21" y="4572002"/>
            <a:ext cx="7659687" cy="973668"/>
          </a:xfrm>
        </p:spPr>
        <p:txBody>
          <a:bodyPr anchor="t"/>
          <a:lstStyle>
            <a:lvl1pPr algn="l">
              <a:defRPr sz="35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21" y="3210719"/>
            <a:ext cx="6135687" cy="1361282"/>
          </a:xfrm>
        </p:spPr>
        <p:txBody>
          <a:bodyPr anchor="b"/>
          <a:lstStyle>
            <a:lvl1pPr marL="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1pPr>
            <a:lvl2pPr marL="44482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8896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34460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4pPr>
            <a:lvl5pPr marL="1779279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5pPr>
            <a:lvl6pPr marL="2224099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6pPr>
            <a:lvl7pPr marL="2668920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7pPr>
            <a:lvl8pPr marL="3113739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8pPr>
            <a:lvl9pPr marL="3558559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9A7CB-BEE6-4F99-898E-913F06E8E125}" type="datetime1">
              <a:rPr lang="en-US" smtClean="0"/>
              <a:pPr/>
              <a:t>2/12/2024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/>
          </a:p>
        </p:txBody>
      </p:sp>
    </p:spTree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80161"/>
            <a:ext cx="3657600" cy="3825240"/>
          </a:xfrm>
        </p:spPr>
        <p:txBody>
          <a:bodyPr/>
          <a:lstStyle>
            <a:lvl1pPr>
              <a:defRPr sz="2700"/>
            </a:lvl1pPr>
            <a:lvl2pPr>
              <a:defRPr sz="2300"/>
            </a:lvl2pPr>
            <a:lvl3pPr>
              <a:defRPr sz="19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19600" y="1280161"/>
            <a:ext cx="3657600" cy="3825240"/>
          </a:xfrm>
        </p:spPr>
        <p:txBody>
          <a:bodyPr/>
          <a:lstStyle>
            <a:lvl1pPr>
              <a:defRPr sz="2700"/>
            </a:lvl1pPr>
            <a:lvl2pPr>
              <a:defRPr sz="2300"/>
            </a:lvl2pPr>
            <a:lvl3pPr>
              <a:defRPr sz="19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E300C-6FC5-4FC3-AF1A-075E4F50620D}" type="datetime1">
              <a:rPr lang="en-US" smtClean="0"/>
              <a:pPr/>
              <a:t>2/12/2024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/>
          </a:p>
        </p:txBody>
      </p:sp>
    </p:spTree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79264"/>
            <a:ext cx="3657600" cy="533136"/>
          </a:xfrm>
        </p:spPr>
        <p:txBody>
          <a:bodyPr anchor="b">
            <a:noAutofit/>
          </a:bodyPr>
          <a:lstStyle>
            <a:lvl1pPr marL="0" indent="0" algn="ctr">
              <a:buNone/>
              <a:defRPr sz="1900" b="1">
                <a:solidFill>
                  <a:schemeClr val="tx2"/>
                </a:solidFill>
              </a:defRPr>
            </a:lvl1pPr>
            <a:lvl2pPr marL="444820" indent="0">
              <a:buNone/>
              <a:defRPr sz="1900" b="1"/>
            </a:lvl2pPr>
            <a:lvl3pPr marL="889640" indent="0">
              <a:buNone/>
              <a:defRPr sz="1800" b="1"/>
            </a:lvl3pPr>
            <a:lvl4pPr marL="1334460" indent="0">
              <a:buNone/>
              <a:defRPr sz="1600" b="1"/>
            </a:lvl4pPr>
            <a:lvl5pPr marL="1779279" indent="0">
              <a:buNone/>
              <a:defRPr sz="1600" b="1"/>
            </a:lvl5pPr>
            <a:lvl6pPr marL="2224099" indent="0">
              <a:buNone/>
              <a:defRPr sz="1600" b="1"/>
            </a:lvl6pPr>
            <a:lvl7pPr marL="2668920" indent="0">
              <a:buNone/>
              <a:defRPr sz="1600" b="1"/>
            </a:lvl7pPr>
            <a:lvl8pPr marL="3113739" indent="0">
              <a:buNone/>
              <a:defRPr sz="1600" b="1"/>
            </a:lvl8pPr>
            <a:lvl9pPr marL="355855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812397"/>
            <a:ext cx="3657600" cy="3292740"/>
          </a:xfrm>
        </p:spPr>
        <p:txBody>
          <a:bodyPr/>
          <a:lstStyle>
            <a:lvl1pPr>
              <a:defRPr sz="2300"/>
            </a:lvl1pPr>
            <a:lvl2pPr>
              <a:defRPr sz="19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19600" y="1279264"/>
            <a:ext cx="3657600" cy="533136"/>
          </a:xfrm>
        </p:spPr>
        <p:txBody>
          <a:bodyPr anchor="b">
            <a:noAutofit/>
          </a:bodyPr>
          <a:lstStyle>
            <a:lvl1pPr marL="0" indent="0" algn="ctr">
              <a:buNone/>
              <a:defRPr sz="1900" b="1">
                <a:solidFill>
                  <a:schemeClr val="tx2"/>
                </a:solidFill>
              </a:defRPr>
            </a:lvl1pPr>
            <a:lvl2pPr marL="444820" indent="0">
              <a:buNone/>
              <a:defRPr sz="1900" b="1"/>
            </a:lvl2pPr>
            <a:lvl3pPr marL="889640" indent="0">
              <a:buNone/>
              <a:defRPr sz="1800" b="1"/>
            </a:lvl3pPr>
            <a:lvl4pPr marL="1334460" indent="0">
              <a:buNone/>
              <a:defRPr sz="1600" b="1"/>
            </a:lvl4pPr>
            <a:lvl5pPr marL="1779279" indent="0">
              <a:buNone/>
              <a:defRPr sz="1600" b="1"/>
            </a:lvl5pPr>
            <a:lvl6pPr marL="2224099" indent="0">
              <a:buNone/>
              <a:defRPr sz="1600" b="1"/>
            </a:lvl6pPr>
            <a:lvl7pPr marL="2668920" indent="0">
              <a:buNone/>
              <a:defRPr sz="1600" b="1"/>
            </a:lvl7pPr>
            <a:lvl8pPr marL="3113739" indent="0">
              <a:buNone/>
              <a:defRPr sz="1600" b="1"/>
            </a:lvl8pPr>
            <a:lvl9pPr marL="355855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19600" y="1812397"/>
            <a:ext cx="3657600" cy="3292740"/>
          </a:xfrm>
        </p:spPr>
        <p:txBody>
          <a:bodyPr/>
          <a:lstStyle>
            <a:lvl1pPr>
              <a:defRPr sz="2300"/>
            </a:lvl1pPr>
            <a:lvl2pPr>
              <a:defRPr sz="19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95D-4A77-4DEB-B04C-9F4282A8BC04}" type="datetime1">
              <a:rPr lang="en-US" smtClean="0"/>
              <a:pPr/>
              <a:t>2/12/2024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/>
          </a:p>
        </p:txBody>
      </p:sp>
    </p:spTree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28685-4D0C-42D5-8013-B5904CD1FCBC}" type="datetime1">
              <a:rPr lang="en-US" smtClean="0"/>
              <a:pPr/>
              <a:t>2/12/2024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/>
          </a:p>
        </p:txBody>
      </p:sp>
    </p:spTree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226C0-9885-4BA9-BBFA-A52CBFEBB775}" type="datetime1">
              <a:rPr lang="en-US" smtClean="0"/>
              <a:pPr/>
              <a:t>2/12/2024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4579622"/>
            <a:ext cx="7772400" cy="495300"/>
          </a:xfrm>
        </p:spPr>
        <p:txBody>
          <a:bodyPr anchor="b"/>
          <a:lstStyle>
            <a:lvl1pPr algn="ctr">
              <a:defRPr sz="21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804" y="5080000"/>
            <a:ext cx="7772401" cy="5080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44820" indent="0">
              <a:buNone/>
              <a:defRPr sz="1200"/>
            </a:lvl2pPr>
            <a:lvl3pPr marL="889640" indent="0">
              <a:buNone/>
              <a:defRPr sz="1000"/>
            </a:lvl3pPr>
            <a:lvl4pPr marL="1334460" indent="0">
              <a:buNone/>
              <a:defRPr sz="900"/>
            </a:lvl4pPr>
            <a:lvl5pPr marL="1779279" indent="0">
              <a:buNone/>
              <a:defRPr sz="900"/>
            </a:lvl5pPr>
            <a:lvl6pPr marL="2224099" indent="0">
              <a:buNone/>
              <a:defRPr sz="900"/>
            </a:lvl6pPr>
            <a:lvl7pPr marL="2668920" indent="0">
              <a:buNone/>
              <a:defRPr sz="900"/>
            </a:lvl7pPr>
            <a:lvl8pPr marL="3113739" indent="0">
              <a:buNone/>
              <a:defRPr sz="900"/>
            </a:lvl8pPr>
            <a:lvl9pPr marL="355855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E1B38-C5EB-4D66-9137-0AFE9CDEDE8F}" type="datetime1">
              <a:rPr lang="en-US" smtClean="0"/>
              <a:pPr/>
              <a:t>2/12/2024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04800" y="317503"/>
            <a:ext cx="7772400" cy="411903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4579398"/>
            <a:ext cx="7772400" cy="495522"/>
          </a:xfrm>
        </p:spPr>
        <p:txBody>
          <a:bodyPr anchor="b"/>
          <a:lstStyle>
            <a:lvl1pPr algn="ctr">
              <a:defRPr sz="2100" b="1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458200" cy="4572000"/>
          </a:xfrm>
        </p:spPr>
        <p:txBody>
          <a:bodyPr/>
          <a:lstStyle>
            <a:lvl1pPr marL="0" indent="0">
              <a:buNone/>
              <a:defRPr sz="3100"/>
            </a:lvl1pPr>
            <a:lvl2pPr marL="444820" indent="0">
              <a:buNone/>
              <a:defRPr sz="2700"/>
            </a:lvl2pPr>
            <a:lvl3pPr marL="889640" indent="0">
              <a:buNone/>
              <a:defRPr sz="2300"/>
            </a:lvl3pPr>
            <a:lvl4pPr marL="1334460" indent="0">
              <a:buNone/>
              <a:defRPr sz="1900"/>
            </a:lvl4pPr>
            <a:lvl5pPr marL="1779279" indent="0">
              <a:buNone/>
              <a:defRPr sz="1900"/>
            </a:lvl5pPr>
            <a:lvl6pPr marL="2224099" indent="0">
              <a:buNone/>
              <a:defRPr sz="1900"/>
            </a:lvl6pPr>
            <a:lvl7pPr marL="2668920" indent="0">
              <a:buNone/>
              <a:defRPr sz="1900"/>
            </a:lvl7pPr>
            <a:lvl8pPr marL="3113739" indent="0">
              <a:buNone/>
              <a:defRPr sz="1900"/>
            </a:lvl8pPr>
            <a:lvl9pPr marL="3558559" indent="0">
              <a:buNone/>
              <a:defRPr sz="19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1752" y="5080000"/>
            <a:ext cx="7772400" cy="51054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44820" indent="0">
              <a:buNone/>
              <a:defRPr sz="1200"/>
            </a:lvl2pPr>
            <a:lvl3pPr marL="889640" indent="0">
              <a:buNone/>
              <a:defRPr sz="1000"/>
            </a:lvl3pPr>
            <a:lvl4pPr marL="1334460" indent="0">
              <a:buNone/>
              <a:defRPr sz="900"/>
            </a:lvl4pPr>
            <a:lvl5pPr marL="1779279" indent="0">
              <a:buNone/>
              <a:defRPr sz="900"/>
            </a:lvl5pPr>
            <a:lvl6pPr marL="2224099" indent="0">
              <a:buNone/>
              <a:defRPr sz="900"/>
            </a:lvl6pPr>
            <a:lvl7pPr marL="2668920" indent="0">
              <a:buNone/>
              <a:defRPr sz="900"/>
            </a:lvl7pPr>
            <a:lvl8pPr marL="3113739" indent="0">
              <a:buNone/>
              <a:defRPr sz="900"/>
            </a:lvl8pPr>
            <a:lvl9pPr marL="355855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B613C-1AD7-49D3-885D-F654C5CDBAA6}" type="datetime1">
              <a:rPr lang="en-US" smtClean="0"/>
              <a:pPr/>
              <a:t>2/12/2024</a:t>
            </a:fld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28868"/>
            <a:ext cx="7620000" cy="952500"/>
          </a:xfrm>
          <a:prstGeom prst="rect">
            <a:avLst/>
          </a:prstGeom>
        </p:spPr>
        <p:txBody>
          <a:bodyPr vert="horz" lIns="88963" tIns="44482" rIns="88963" bIns="44482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33501"/>
            <a:ext cx="7620000" cy="4000500"/>
          </a:xfrm>
          <a:prstGeom prst="rect">
            <a:avLst/>
          </a:prstGeom>
        </p:spPr>
        <p:txBody>
          <a:bodyPr vert="horz" lIns="88963" tIns="44482" rIns="88963" bIns="44482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458200" y="0"/>
            <a:ext cx="685800" cy="5715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963" tIns="44482" rIns="88963" bIns="44482"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8458200" y="4572000"/>
            <a:ext cx="685800" cy="571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963" tIns="44482" rIns="88963" bIns="44482" rtlCol="0" anchor="ctr"/>
          <a:lstStyle/>
          <a:p>
            <a:pPr algn="ct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1788" y="4707468"/>
            <a:ext cx="548640" cy="330200"/>
          </a:xfrm>
          <a:prstGeom prst="bracketPair">
            <a:avLst>
              <a:gd name="adj" fmla="val 17949"/>
            </a:avLst>
          </a:prstGeom>
          <a:ln w="19050">
            <a:solidFill>
              <a:srgbClr val="FFFFFF"/>
            </a:solidFill>
          </a:ln>
        </p:spPr>
        <p:txBody>
          <a:bodyPr vert="horz" lIns="0" tIns="0" rIns="0" bIns="0" rtlCol="0" anchor="ctr"/>
          <a:lstStyle>
            <a:lvl1pPr algn="ctr">
              <a:defRPr sz="1800">
                <a:solidFill>
                  <a:srgbClr val="FFFFFF"/>
                </a:solidFill>
              </a:defRPr>
            </a:lvl1pPr>
          </a:lstStyle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7784190" y="3343488"/>
            <a:ext cx="1972733" cy="365760"/>
          </a:xfrm>
          <a:prstGeom prst="rect">
            <a:avLst/>
          </a:prstGeom>
        </p:spPr>
        <p:txBody>
          <a:bodyPr vert="horz" lIns="88963" tIns="44482" rIns="88963" bIns="44482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7754559" y="1341120"/>
            <a:ext cx="2031999" cy="365760"/>
          </a:xfrm>
          <a:prstGeom prst="rect">
            <a:avLst/>
          </a:prstGeom>
        </p:spPr>
        <p:txBody>
          <a:bodyPr vert="horz" lIns="88963" tIns="44482" rIns="88963" bIns="44482" rtlCol="0"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fld id="{327B613C-1AD7-49D3-885D-F654C5CDBAA6}" type="datetime1">
              <a:rPr lang="en-US" smtClean="0"/>
              <a:pPr/>
              <a:t>2/12/2024</a:t>
            </a:fld>
            <a:endParaRPr lang="en-US" dirty="0"/>
          </a:p>
        </p:txBody>
      </p:sp>
      <p:pic>
        <p:nvPicPr>
          <p:cNvPr id="9" name="Picture 8" descr="A picture containing food&#10;&#10;Description automatically generated">
            <a:extLst>
              <a:ext uri="{FF2B5EF4-FFF2-40B4-BE49-F238E27FC236}">
                <a16:creationId xmlns:a16="http://schemas.microsoft.com/office/drawing/2014/main" id="{914E3FB3-7D52-4D52-90AA-69F5CF6DAD29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22842" y="5073654"/>
            <a:ext cx="1319592" cy="54495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7FB37A1-29FF-4425-8393-79A9BBB15B85}"/>
              </a:ext>
            </a:extLst>
          </p:cNvPr>
          <p:cNvSpPr txBox="1"/>
          <p:nvPr userDrawn="1"/>
        </p:nvSpPr>
        <p:spPr>
          <a:xfrm>
            <a:off x="4085331" y="5413421"/>
            <a:ext cx="1115817" cy="243721"/>
          </a:xfrm>
          <a:prstGeom prst="rect">
            <a:avLst/>
          </a:prstGeom>
          <a:noFill/>
        </p:spPr>
        <p:txBody>
          <a:bodyPr wrap="none" lIns="88963" tIns="44482" rIns="88963" bIns="44482" rtlCol="0">
            <a:spAutoFit/>
          </a:bodyPr>
          <a:lstStyle/>
          <a:p>
            <a:r>
              <a:rPr lang="en-IN" sz="1000" dirty="0" err="1">
                <a:solidFill>
                  <a:schemeClr val="bg1">
                    <a:lumMod val="50000"/>
                  </a:schemeClr>
                </a:solidFill>
              </a:rPr>
              <a:t>Priyanka</a:t>
            </a:r>
            <a:r>
              <a:rPr lang="en-IN" sz="1000" baseline="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IN" sz="1000" baseline="0" dirty="0" err="1">
                <a:solidFill>
                  <a:schemeClr val="bg1">
                    <a:lumMod val="50000"/>
                  </a:schemeClr>
                </a:solidFill>
              </a:rPr>
              <a:t>Kadam</a:t>
            </a:r>
            <a:endParaRPr lang="en-IN" sz="10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</p:sldLayoutIdLst>
  <p:hf hdr="0" ftr="0" dt="0"/>
  <p:txStyles>
    <p:titleStyle>
      <a:lvl1pPr algn="l" defTabSz="889640" rtl="0" eaLnBrk="1" latinLnBrk="0" hangingPunct="1">
        <a:spcBef>
          <a:spcPct val="0"/>
        </a:spcBef>
        <a:buNone/>
        <a:defRPr sz="4500" kern="1200" cap="none" spc="-97" baseline="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333615" indent="-222410" algn="l" defTabSz="88964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622747" indent="-222410" algn="l" defTabSz="88964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78604" indent="-222410" algn="l" defTabSz="88964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45497" indent="-222410" algn="l" defTabSz="88964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512388" indent="-222410" algn="l" defTabSz="889640" rtl="0" eaLnBrk="1" latinLnBrk="0" hangingPunct="1">
        <a:spcBef>
          <a:spcPct val="20000"/>
        </a:spcBef>
        <a:buClr>
          <a:schemeClr val="accent5"/>
        </a:buClr>
        <a:buFont typeface="Arial" pitchFamily="34" charset="0"/>
        <a:buChar char="•"/>
        <a:defRPr sz="13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690316" indent="-177928" algn="l" defTabSz="88964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868245" indent="-177928" algn="l" defTabSz="88964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046172" indent="-177928" algn="l" defTabSz="88964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224099" indent="-177928" algn="l" defTabSz="88964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896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44820" algn="l" defTabSz="8896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89640" algn="l" defTabSz="8896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34460" algn="l" defTabSz="8896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779279" algn="l" defTabSz="8896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24099" algn="l" defTabSz="8896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68920" algn="l" defTabSz="8896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13739" algn="l" defTabSz="8896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558559" algn="l" defTabSz="8896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>
            <a:spLocks noGrp="1"/>
          </p:cNvSpPr>
          <p:nvPr>
            <p:ph type="ctrTitle"/>
          </p:nvPr>
        </p:nvSpPr>
        <p:spPr>
          <a:xfrm>
            <a:off x="311708" y="827308"/>
            <a:ext cx="8220080" cy="1738668"/>
          </a:xfrm>
          <a:prstGeom prst="rect">
            <a:avLst/>
          </a:prstGeom>
        </p:spPr>
        <p:txBody>
          <a:bodyPr spcFirstLastPara="1" wrap="square" lIns="88949" tIns="88949" rIns="88949" bIns="88949" anchor="b" anchorCtr="0">
            <a:noAutofit/>
          </a:bodyPr>
          <a:lstStyle/>
          <a:p>
            <a:r>
              <a:rPr lang="en-US" sz="3600" dirty="0"/>
              <a:t>Natural Language Processing</a:t>
            </a:r>
          </a:p>
        </p:txBody>
      </p:sp>
      <p:sp>
        <p:nvSpPr>
          <p:cNvPr id="56" name="Google Shape;56;p13"/>
          <p:cNvSpPr txBox="1">
            <a:spLocks noGrp="1"/>
          </p:cNvSpPr>
          <p:nvPr>
            <p:ph type="subTitle" idx="1"/>
          </p:nvPr>
        </p:nvSpPr>
        <p:spPr>
          <a:xfrm>
            <a:off x="311700" y="3291510"/>
            <a:ext cx="8520600" cy="1718906"/>
          </a:xfrm>
          <a:prstGeom prst="rect">
            <a:avLst/>
          </a:prstGeom>
        </p:spPr>
        <p:txBody>
          <a:bodyPr spcFirstLastPara="1" wrap="square" lIns="88949" tIns="88949" rIns="88949" bIns="88949" anchor="ctr" anchorCtr="0">
            <a:noAutofit/>
          </a:bodyPr>
          <a:lstStyle/>
          <a:p>
            <a:pPr lvl="0"/>
            <a:r>
              <a:rPr lang="en-IN" dirty="0"/>
              <a:t>EXTC – BE(SEM VIII) – NLP</a:t>
            </a:r>
          </a:p>
          <a:p>
            <a:pPr lvl="0"/>
            <a:endParaRPr lang="en-IN" dirty="0"/>
          </a:p>
          <a:p>
            <a:pPr lvl="0"/>
            <a:r>
              <a:rPr lang="en-IN" b="1" dirty="0" err="1"/>
              <a:t>Prof.</a:t>
            </a:r>
            <a:r>
              <a:rPr lang="en-IN" b="1" dirty="0"/>
              <a:t> </a:t>
            </a:r>
            <a:r>
              <a:rPr lang="en-IN" b="1" dirty="0" err="1"/>
              <a:t>Priyanka</a:t>
            </a:r>
            <a:r>
              <a:rPr lang="en-IN" b="1" dirty="0"/>
              <a:t> </a:t>
            </a:r>
            <a:r>
              <a:rPr lang="en-IN" b="1" dirty="0" err="1"/>
              <a:t>Kadam</a:t>
            </a:r>
            <a:endParaRPr lang="en-IN" b="1" dirty="0"/>
          </a:p>
          <a:p>
            <a:pPr lvl="0"/>
            <a:r>
              <a:rPr lang="en-IN" sz="1300" dirty="0"/>
              <a:t>Assistant Professor</a:t>
            </a:r>
          </a:p>
          <a:p>
            <a:pPr lvl="0"/>
            <a:r>
              <a:rPr lang="en-IN" sz="1300" dirty="0"/>
              <a:t>Dept. of Electronics and Telecommunication </a:t>
            </a:r>
          </a:p>
          <a:p>
            <a:pPr lvl="0"/>
            <a:r>
              <a:rPr lang="en-IN" sz="1300" dirty="0"/>
              <a:t>SIES Graduate School of Technology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CEDE995-1943-4164-B1BE-C25A240B35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" smtClean="0"/>
              <a:pPr algn="r"/>
              <a:t>1</a:t>
            </a:fld>
            <a:endParaRPr lang="en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" smtClean="0"/>
              <a:pPr algn="r"/>
              <a:t>10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332" y="934130"/>
            <a:ext cx="7639872" cy="3947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2278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" smtClean="0"/>
              <a:pPr algn="r"/>
              <a:t>11</a:t>
            </a:fld>
            <a:endParaRPr lang="e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677" y="488188"/>
            <a:ext cx="6168205" cy="3999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2103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" smtClean="0"/>
              <a:pPr algn="r"/>
              <a:t>12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970" y="779762"/>
            <a:ext cx="6781268" cy="3736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0128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" smtClean="0"/>
              <a:pPr algn="r"/>
              <a:t>13</a:t>
            </a:fld>
            <a:endParaRPr lang="e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171" y="955298"/>
            <a:ext cx="7500258" cy="3752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5187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" smtClean="0"/>
              <a:pPr algn="r"/>
              <a:t>14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1" y="1138237"/>
            <a:ext cx="5776912" cy="3438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5402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" smtClean="0"/>
              <a:pPr algn="r"/>
              <a:t>15</a:t>
            </a:fld>
            <a:endParaRPr lang="e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029" y="1176337"/>
            <a:ext cx="5932033" cy="3362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1060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" smtClean="0"/>
              <a:pPr algn="r"/>
              <a:t>16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514" y="1099458"/>
            <a:ext cx="6135461" cy="3472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0641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" smtClean="0"/>
              <a:pPr algn="r"/>
              <a:t>17</a:t>
            </a:fld>
            <a:endParaRPr lang="e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3371" y="1347787"/>
            <a:ext cx="5337401" cy="286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4330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" smtClean="0"/>
              <a:pPr algn="r"/>
              <a:t>18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143" y="773566"/>
            <a:ext cx="6334805" cy="3667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3108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" smtClean="0"/>
              <a:pPr algn="r"/>
              <a:t>19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343" y="957262"/>
            <a:ext cx="6139543" cy="4080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5942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" smtClean="0"/>
              <a:pPr algn="r"/>
              <a:t>2</a:t>
            </a:fld>
            <a:endParaRPr lang="e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514" y="1038224"/>
            <a:ext cx="7391400" cy="3999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9187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" smtClean="0"/>
              <a:pPr algn="r"/>
              <a:t>20</a:t>
            </a:fld>
            <a:endParaRPr lang="e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7312" y="676275"/>
            <a:ext cx="6429375" cy="436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8557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" smtClean="0"/>
              <a:pPr algn="r"/>
              <a:t>21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771" y="696686"/>
            <a:ext cx="6781800" cy="4010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4014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" smtClean="0"/>
              <a:pPr algn="r"/>
              <a:t>22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558" y="136478"/>
            <a:ext cx="7478973" cy="5059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9046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" smtClean="0"/>
              <a:pPr algn="r"/>
              <a:t>23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4925" y="795337"/>
            <a:ext cx="6534150" cy="412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7696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" smtClean="0"/>
              <a:pPr algn="r"/>
              <a:t>24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377" y="714375"/>
            <a:ext cx="7307736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2342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" smtClean="0"/>
              <a:pPr algn="r"/>
              <a:t>25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137" y="409433"/>
            <a:ext cx="7514088" cy="4749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7564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" smtClean="0"/>
              <a:pPr algn="r"/>
              <a:t>26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840" y="599018"/>
            <a:ext cx="7131504" cy="443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2056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" smtClean="0"/>
              <a:pPr algn="r"/>
              <a:t>27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62" y="0"/>
            <a:ext cx="8246609" cy="5090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816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" smtClean="0"/>
              <a:pPr algn="r"/>
              <a:t>28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429" y="816429"/>
            <a:ext cx="7554686" cy="4221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7178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" smtClean="0"/>
              <a:pPr algn="r"/>
              <a:t>29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114" y="471487"/>
            <a:ext cx="7968344" cy="4235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2518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" smtClean="0"/>
              <a:pPr algn="r"/>
              <a:t>3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856" y="870858"/>
            <a:ext cx="6596743" cy="3696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8956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" smtClean="0"/>
              <a:pPr algn="r"/>
              <a:t>30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420" y="0"/>
            <a:ext cx="8229601" cy="4940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6091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" smtClean="0"/>
              <a:pPr algn="r"/>
              <a:t>31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786" y="928687"/>
            <a:ext cx="7861110" cy="4108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6328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" smtClean="0"/>
              <a:pPr algn="r"/>
              <a:t>32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629" y="614362"/>
            <a:ext cx="7358742" cy="448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6111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" smtClean="0"/>
              <a:pPr algn="r"/>
              <a:t>33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183" y="164592"/>
            <a:ext cx="8046721" cy="5034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6400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" smtClean="0"/>
              <a:pPr algn="r"/>
              <a:t>34</a:t>
            </a:fld>
            <a:endParaRPr lang="e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8393373" cy="5037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5221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" smtClean="0"/>
              <a:pPr algn="r"/>
              <a:t>35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379725" cy="5037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08713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" smtClean="0"/>
              <a:pPr algn="r"/>
              <a:t>36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326" y="762751"/>
            <a:ext cx="7230979" cy="3725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8371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" smtClean="0"/>
              <a:pPr algn="r"/>
              <a:t>37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537" y="661737"/>
            <a:ext cx="7579895" cy="4483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5416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" smtClean="0"/>
              <a:pPr algn="r"/>
              <a:t>38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728" y="300251"/>
            <a:ext cx="6946712" cy="4640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18405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" smtClean="0"/>
              <a:pPr algn="r"/>
              <a:t>39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8134066" cy="5037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516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" smtClean="0"/>
              <a:pPr algn="r"/>
              <a:t>4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742" y="783771"/>
            <a:ext cx="7032171" cy="3923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02558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" smtClean="0"/>
              <a:pPr algn="r"/>
              <a:t>40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979" y="1300162"/>
            <a:ext cx="7506270" cy="3114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374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" smtClean="0"/>
              <a:pPr algn="r"/>
              <a:t>41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87" y="409432"/>
            <a:ext cx="8223843" cy="4628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294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" smtClean="0"/>
              <a:pPr algn="r"/>
              <a:t>42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13" y="259307"/>
            <a:ext cx="8143236" cy="4778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623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" smtClean="0"/>
              <a:pPr algn="r"/>
              <a:t>43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87" y="136477"/>
            <a:ext cx="8199391" cy="4901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147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" smtClean="0"/>
              <a:pPr algn="r"/>
              <a:t>44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910" y="1143000"/>
            <a:ext cx="6810233" cy="3894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98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" smtClean="0"/>
              <a:pPr algn="r"/>
              <a:t>45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716" y="491319"/>
            <a:ext cx="8202306" cy="4546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390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" smtClean="0"/>
              <a:pPr algn="r"/>
              <a:t>46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490" y="436728"/>
            <a:ext cx="7827768" cy="4600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785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" smtClean="0"/>
              <a:pPr algn="r"/>
              <a:t>47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364" y="491319"/>
            <a:ext cx="8188658" cy="454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567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" smtClean="0"/>
              <a:pPr algn="r"/>
              <a:t>48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12" y="109537"/>
            <a:ext cx="8074997" cy="4928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827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" smtClean="0"/>
              <a:pPr algn="r"/>
              <a:t>49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433" y="166687"/>
            <a:ext cx="7342495" cy="4540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218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" smtClean="0"/>
              <a:pPr algn="r"/>
              <a:t>5</a:t>
            </a:fld>
            <a:endParaRPr lang="e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430" y="602794"/>
            <a:ext cx="7021284" cy="3923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82909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" smtClean="0"/>
              <a:pPr algn="r"/>
              <a:t>50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4776" y="1244861"/>
            <a:ext cx="6005015" cy="3081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80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" smtClean="0"/>
              <a:pPr algn="r"/>
              <a:t>51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037" y="1008925"/>
            <a:ext cx="7369792" cy="3698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642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" smtClean="0"/>
              <a:pPr algn="r"/>
              <a:t>52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218" y="573206"/>
            <a:ext cx="6605516" cy="4464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731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" smtClean="0"/>
              <a:pPr algn="r"/>
              <a:t>53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878" y="652448"/>
            <a:ext cx="6755641" cy="4055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64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" smtClean="0"/>
              <a:pPr algn="r"/>
              <a:t>54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866" y="1704477"/>
            <a:ext cx="6755643" cy="2389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226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" smtClean="0"/>
              <a:pPr algn="r"/>
              <a:t>55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501" y="740367"/>
            <a:ext cx="7533565" cy="4132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927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" smtClean="0"/>
              <a:pPr algn="r"/>
              <a:t>56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316" y="97714"/>
            <a:ext cx="7268499" cy="4939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264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" smtClean="0"/>
              <a:pPr algn="r"/>
              <a:t>57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427" y="109182"/>
            <a:ext cx="7769344" cy="4763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041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" smtClean="0"/>
              <a:pPr algn="r"/>
              <a:t>58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6494" y="1097493"/>
            <a:ext cx="6462855" cy="3609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902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3EBC242-5D90-45BC-B81E-C86D1BB7722A}"/>
              </a:ext>
            </a:extLst>
          </p:cNvPr>
          <p:cNvSpPr txBox="1">
            <a:spLocks/>
          </p:cNvSpPr>
          <p:nvPr/>
        </p:nvSpPr>
        <p:spPr>
          <a:xfrm>
            <a:off x="0" y="2061150"/>
            <a:ext cx="9144000" cy="936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8949" tIns="88949" rIns="88949" bIns="88949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700" b="1" dirty="0">
                <a:solidFill>
                  <a:schemeClr val="tx1"/>
                </a:solidFill>
                <a:latin typeface="Cambria"/>
                <a:cs typeface="Calibri Light"/>
              </a:rPr>
              <a:t>Thank You!</a:t>
            </a:r>
          </a:p>
          <a:p>
            <a:endParaRPr lang="en-US" sz="1200" b="1" i="1" dirty="0">
              <a:solidFill>
                <a:schemeClr val="tx1"/>
              </a:solidFill>
              <a:latin typeface="Cambria"/>
              <a:cs typeface="Calibri Light"/>
            </a:endParaRPr>
          </a:p>
          <a:p>
            <a:r>
              <a:rPr lang="en-US" sz="1200" b="1" i="1" dirty="0">
                <a:solidFill>
                  <a:schemeClr val="tx1"/>
                </a:solidFill>
                <a:latin typeface="Cambria"/>
                <a:cs typeface="Calibri Light"/>
              </a:rPr>
              <a:t>(priyankak@sies.edu.in)</a:t>
            </a:r>
            <a:endParaRPr lang="en-US" sz="1200" b="1" i="1" dirty="0">
              <a:solidFill>
                <a:schemeClr val="tx1"/>
              </a:solidFill>
              <a:latin typeface="Cambria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3E15FA-7CC5-42AD-A402-008D33E3C8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" smtClean="0"/>
              <a:pPr algn="r"/>
              <a:t>59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034510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" smtClean="0"/>
              <a:pPr algn="r"/>
              <a:t>6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486" y="744310"/>
            <a:ext cx="6335486" cy="3847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8567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" smtClean="0"/>
              <a:pPr algn="r"/>
              <a:t>7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7362" y="1100818"/>
            <a:ext cx="4714875" cy="283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366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" smtClean="0"/>
              <a:pPr algn="r"/>
              <a:t>8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229" y="609600"/>
            <a:ext cx="7065270" cy="4427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1983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" smtClean="0"/>
              <a:pPr algn="r"/>
              <a:t>9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420" y="413658"/>
            <a:ext cx="7594732" cy="4289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28598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djacency">
  <a:themeElements>
    <a:clrScheme name="Adjacency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Office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djacency">
      <a:fillStyleLst>
        <a:solidFill>
          <a:schemeClr val="phClr"/>
        </a:solidFill>
        <a:solidFill>
          <a:schemeClr val="phClr">
            <a:tint val="55000"/>
          </a:schemeClr>
        </a:solidFill>
        <a:solidFill>
          <a:schemeClr val="phClr"/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algn="bl" rotWithShape="0">
              <a:srgbClr val="000000">
                <a:alpha val="60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hemeClr val="phClr">
                <a:shade val="4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75000">
              <a:schemeClr val="phClr">
                <a:shade val="100000"/>
                <a:satMod val="115000"/>
              </a:schemeClr>
            </a:gs>
            <a:gs pos="100000">
              <a:schemeClr val="phClr">
                <a:shade val="70000"/>
                <a:satMod val="130000"/>
              </a:schemeClr>
            </a:gs>
          </a:gsLst>
          <a:path path="circle">
            <a:fillToRect l="20000" t="50000" r="10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7000"/>
              </a:schemeClr>
              <a:schemeClr val="phClr">
                <a:shade val="96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Composite</Template>
  <TotalTime>17847</TotalTime>
  <Words>92</Words>
  <Application>Microsoft Office PowerPoint</Application>
  <PresentationFormat>On-screen Show (16:10)</PresentationFormat>
  <Paragraphs>69</Paragraphs>
  <Slides>59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4" baseType="lpstr">
      <vt:lpstr>Arial</vt:lpstr>
      <vt:lpstr>Calibri</vt:lpstr>
      <vt:lpstr>Calibri Light</vt:lpstr>
      <vt:lpstr>Cambria</vt:lpstr>
      <vt:lpstr>Adjacency</vt:lpstr>
      <vt:lpstr>Natural Language Processing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Capital Budgeting - Part III (NPV)</dc:title>
  <dc:creator>Prasad Balan Iyer</dc:creator>
  <cp:lastModifiedBy>BHARAT</cp:lastModifiedBy>
  <cp:revision>614</cp:revision>
  <dcterms:modified xsi:type="dcterms:W3CDTF">2024-02-12T07:03:31Z</dcterms:modified>
</cp:coreProperties>
</file>